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31246d9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56074e9563c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560731caccbb.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56077947228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56072d2bc99e.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560715c1bb3d.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560761ebacf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37a7b7be.png"/><Relationship Id="rId3" Type="http://schemas.openxmlformats.org/officeDocument/2006/relationships/image" Target="../media/file56076410377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64ab22dd.png"/><Relationship Id="rId3" Type="http://schemas.openxmlformats.org/officeDocument/2006/relationships/image" Target="../media/file56071f7e0ec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cfdc4e2.png"/><Relationship Id="rId3" Type="http://schemas.openxmlformats.org/officeDocument/2006/relationships/image" Target="../media/file56076888d8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7023039e.png"/><Relationship Id="rId3" Type="http://schemas.openxmlformats.org/officeDocument/2006/relationships/image" Target="../media/file5607ac2b3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749c425e.png"/><Relationship Id="rId3" Type="http://schemas.openxmlformats.org/officeDocument/2006/relationships/image" Target="../media/file56073ec965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180e79bb.png"/><Relationship Id="rId3" Type="http://schemas.openxmlformats.org/officeDocument/2006/relationships/image" Target="../media/file56075e59f0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62b10989.png"/><Relationship Id="rId3" Type="http://schemas.openxmlformats.org/officeDocument/2006/relationships/image" Target="../media/file560754e933fd.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6071a545298.png"/><Relationship Id="rId3" Type="http://schemas.openxmlformats.org/officeDocument/2006/relationships/image" Target="../media/file560715fa86a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13b0a57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323ff6a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55c74ef.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7900f9a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2f06c2a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64d5bbb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607c16dd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1,152,981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104,417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147,013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104,417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1,152,981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147,013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92 triages made. This is an decrease of 9 triages compared to the previous day (101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12 November there were 784 triages to NHS Pathways for COVID-19, this is an average of 112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2020-11-15T01:11:34Z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